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6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224565-54F2-4B1A-B4F7-E30E8DBA2C8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B1B2D7-BB70-4A14-804C-D4B22CEAF636}">
      <dgm:prSet/>
      <dgm:spPr/>
      <dgm:t>
        <a:bodyPr/>
        <a:lstStyle/>
        <a:p>
          <a:r>
            <a:rPr lang="en-US" dirty="0" smtClean="0"/>
            <a:t>Chapter 1</a:t>
          </a:r>
          <a:endParaRPr lang="en-US" dirty="0"/>
        </a:p>
      </dgm:t>
    </dgm:pt>
    <dgm:pt modelId="{E24B52D4-7389-47A7-8AA8-A89AC7D7EE53}" type="parTrans" cxnId="{266C8472-C2EB-418D-AC0F-98E7A478853C}">
      <dgm:prSet/>
      <dgm:spPr/>
      <dgm:t>
        <a:bodyPr/>
        <a:lstStyle/>
        <a:p>
          <a:endParaRPr lang="en-US"/>
        </a:p>
      </dgm:t>
    </dgm:pt>
    <dgm:pt modelId="{B5F87010-3E74-47D0-A71E-CA4B2FEF205A}" type="sibTrans" cxnId="{266C8472-C2EB-418D-AC0F-98E7A478853C}">
      <dgm:prSet/>
      <dgm:spPr/>
      <dgm:t>
        <a:bodyPr/>
        <a:lstStyle/>
        <a:p>
          <a:endParaRPr lang="en-US"/>
        </a:p>
      </dgm:t>
    </dgm:pt>
    <dgm:pt modelId="{AE6CDCBC-22D2-41D7-AF06-0E42FCD6D1AB}" type="pres">
      <dgm:prSet presAssocID="{DC224565-54F2-4B1A-B4F7-E30E8DBA2C81}" presName="Name0" presStyleCnt="0">
        <dgm:presLayoutVars>
          <dgm:dir/>
          <dgm:animLvl val="lvl"/>
          <dgm:resizeHandles val="exact"/>
        </dgm:presLayoutVars>
      </dgm:prSet>
      <dgm:spPr/>
    </dgm:pt>
    <dgm:pt modelId="{1B6D0A93-56B4-424D-982F-F647158DA9E5}" type="pres">
      <dgm:prSet presAssocID="{A8B1B2D7-BB70-4A14-804C-D4B22CEAF636}" presName="linNode" presStyleCnt="0"/>
      <dgm:spPr/>
    </dgm:pt>
    <dgm:pt modelId="{BA129566-77D5-4951-A0CE-FF1F84530016}" type="pres">
      <dgm:prSet presAssocID="{A8B1B2D7-BB70-4A14-804C-D4B22CEAF63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6C8472-C2EB-418D-AC0F-98E7A478853C}" srcId="{DC224565-54F2-4B1A-B4F7-E30E8DBA2C81}" destId="{A8B1B2D7-BB70-4A14-804C-D4B22CEAF636}" srcOrd="0" destOrd="0" parTransId="{E24B52D4-7389-47A7-8AA8-A89AC7D7EE53}" sibTransId="{B5F87010-3E74-47D0-A71E-CA4B2FEF205A}"/>
    <dgm:cxn modelId="{95586609-0E43-4251-9379-7FBED380C68C}" type="presOf" srcId="{A8B1B2D7-BB70-4A14-804C-D4B22CEAF636}" destId="{BA129566-77D5-4951-A0CE-FF1F84530016}" srcOrd="0" destOrd="0" presId="urn:microsoft.com/office/officeart/2005/8/layout/vList5"/>
    <dgm:cxn modelId="{7972C770-3DAE-4354-B7FC-54284A14DD28}" type="presOf" srcId="{DC224565-54F2-4B1A-B4F7-E30E8DBA2C81}" destId="{AE6CDCBC-22D2-41D7-AF06-0E42FCD6D1AB}" srcOrd="0" destOrd="0" presId="urn:microsoft.com/office/officeart/2005/8/layout/vList5"/>
    <dgm:cxn modelId="{B1AFF0F2-5904-48F7-BC51-C419CAC732D5}" type="presParOf" srcId="{AE6CDCBC-22D2-41D7-AF06-0E42FCD6D1AB}" destId="{1B6D0A93-56B4-424D-982F-F647158DA9E5}" srcOrd="0" destOrd="0" presId="urn:microsoft.com/office/officeart/2005/8/layout/vList5"/>
    <dgm:cxn modelId="{E0817C8A-79A5-4917-B2AA-F4739C550C48}" type="presParOf" srcId="{1B6D0A93-56B4-424D-982F-F647158DA9E5}" destId="{BA129566-77D5-4951-A0CE-FF1F84530016}" srcOrd="0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547237-1C95-43BC-BE38-2591981A28A1}" type="doc">
      <dgm:prSet loTypeId="urn:microsoft.com/office/officeart/2005/8/layout/hList7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CB1A71A-44D7-4FFA-872A-A351D34ACB19}">
      <dgm:prSet/>
      <dgm:spPr/>
      <dgm:t>
        <a:bodyPr/>
        <a:lstStyle/>
        <a:p>
          <a:pPr rtl="0"/>
          <a:r>
            <a:rPr lang="en-US" dirty="0" smtClean="0"/>
            <a:t>Volume is proportional temperature</a:t>
          </a:r>
          <a:endParaRPr lang="en-US" dirty="0"/>
        </a:p>
      </dgm:t>
    </dgm:pt>
    <dgm:pt modelId="{F31BC50A-7524-4A15-8B7A-7D3BD04147B4}" type="parTrans" cxnId="{E74A9FC5-5C69-4C8C-AC9F-5FC594EBB6AD}">
      <dgm:prSet/>
      <dgm:spPr/>
      <dgm:t>
        <a:bodyPr/>
        <a:lstStyle/>
        <a:p>
          <a:endParaRPr lang="en-US"/>
        </a:p>
      </dgm:t>
    </dgm:pt>
    <dgm:pt modelId="{1EAB84E6-20A8-47C1-8311-7A5A0D861F65}" type="sibTrans" cxnId="{E74A9FC5-5C69-4C8C-AC9F-5FC594EBB6AD}">
      <dgm:prSet/>
      <dgm:spPr/>
      <dgm:t>
        <a:bodyPr/>
        <a:lstStyle/>
        <a:p>
          <a:endParaRPr lang="en-US"/>
        </a:p>
      </dgm:t>
    </dgm:pt>
    <dgm:pt modelId="{62B4B8B9-D140-4A70-B53C-C3932218E266}" type="pres">
      <dgm:prSet presAssocID="{E1547237-1C95-43BC-BE38-2591981A28A1}" presName="Name0" presStyleCnt="0">
        <dgm:presLayoutVars>
          <dgm:dir/>
          <dgm:resizeHandles val="exact"/>
        </dgm:presLayoutVars>
      </dgm:prSet>
      <dgm:spPr/>
    </dgm:pt>
    <dgm:pt modelId="{1C682C41-A360-448C-BB8F-B5232C593AFC}" type="pres">
      <dgm:prSet presAssocID="{E1547237-1C95-43BC-BE38-2591981A28A1}" presName="fgShape" presStyleLbl="fgShp" presStyleIdx="0" presStyleCnt="1"/>
      <dgm:spPr/>
    </dgm:pt>
    <dgm:pt modelId="{B37EDA5F-741D-4DAE-ADC8-B7C53ABBFB08}" type="pres">
      <dgm:prSet presAssocID="{E1547237-1C95-43BC-BE38-2591981A28A1}" presName="linComp" presStyleCnt="0"/>
      <dgm:spPr/>
    </dgm:pt>
    <dgm:pt modelId="{7ECEAA96-7431-45D9-9F1E-42D0D5E1C540}" type="pres">
      <dgm:prSet presAssocID="{8CB1A71A-44D7-4FFA-872A-A351D34ACB19}" presName="compNode" presStyleCnt="0"/>
      <dgm:spPr/>
    </dgm:pt>
    <dgm:pt modelId="{C081CDE4-AF76-4552-A139-EA74CD1D1E5D}" type="pres">
      <dgm:prSet presAssocID="{8CB1A71A-44D7-4FFA-872A-A351D34ACB19}" presName="bkgdShape" presStyleLbl="node1" presStyleIdx="0" presStyleCnt="1"/>
      <dgm:spPr/>
    </dgm:pt>
    <dgm:pt modelId="{63C2111C-5309-41FA-A87D-1B31C4D3225D}" type="pres">
      <dgm:prSet presAssocID="{8CB1A71A-44D7-4FFA-872A-A351D34ACB19}" presName="nodeTx" presStyleLbl="node1" presStyleIdx="0" presStyleCnt="1">
        <dgm:presLayoutVars>
          <dgm:bulletEnabled val="1"/>
        </dgm:presLayoutVars>
      </dgm:prSet>
      <dgm:spPr/>
    </dgm:pt>
    <dgm:pt modelId="{9C142C76-AE44-4048-B2ED-BB5216AFF055}" type="pres">
      <dgm:prSet presAssocID="{8CB1A71A-44D7-4FFA-872A-A351D34ACB19}" presName="invisiNode" presStyleLbl="node1" presStyleIdx="0" presStyleCnt="1"/>
      <dgm:spPr/>
    </dgm:pt>
    <dgm:pt modelId="{C9CCD61D-35BE-4689-806B-5D66395C5E86}" type="pres">
      <dgm:prSet presAssocID="{8CB1A71A-44D7-4FFA-872A-A351D34ACB19}" presName="imagNode" presStyleLbl="fgImgPlace1" presStyleIdx="0" presStyleCnt="1"/>
      <dgm:spPr/>
    </dgm:pt>
  </dgm:ptLst>
  <dgm:cxnLst>
    <dgm:cxn modelId="{F5934CD7-6120-467E-9C05-68D0FBB8D9E4}" type="presOf" srcId="{8CB1A71A-44D7-4FFA-872A-A351D34ACB19}" destId="{63C2111C-5309-41FA-A87D-1B31C4D3225D}" srcOrd="1" destOrd="0" presId="urn:microsoft.com/office/officeart/2005/8/layout/hList7"/>
    <dgm:cxn modelId="{E74A9FC5-5C69-4C8C-AC9F-5FC594EBB6AD}" srcId="{E1547237-1C95-43BC-BE38-2591981A28A1}" destId="{8CB1A71A-44D7-4FFA-872A-A351D34ACB19}" srcOrd="0" destOrd="0" parTransId="{F31BC50A-7524-4A15-8B7A-7D3BD04147B4}" sibTransId="{1EAB84E6-20A8-47C1-8311-7A5A0D861F65}"/>
    <dgm:cxn modelId="{3B7B74B7-B5B4-46C5-9BFE-7849AFDE42CD}" type="presOf" srcId="{E1547237-1C95-43BC-BE38-2591981A28A1}" destId="{62B4B8B9-D140-4A70-B53C-C3932218E266}" srcOrd="0" destOrd="0" presId="urn:microsoft.com/office/officeart/2005/8/layout/hList7"/>
    <dgm:cxn modelId="{072426DC-D733-4567-9094-43C31C471224}" type="presOf" srcId="{8CB1A71A-44D7-4FFA-872A-A351D34ACB19}" destId="{C081CDE4-AF76-4552-A139-EA74CD1D1E5D}" srcOrd="0" destOrd="0" presId="urn:microsoft.com/office/officeart/2005/8/layout/hList7"/>
    <dgm:cxn modelId="{99BF8F0F-DCB9-445E-88AB-4520B13DB290}" type="presParOf" srcId="{62B4B8B9-D140-4A70-B53C-C3932218E266}" destId="{1C682C41-A360-448C-BB8F-B5232C593AFC}" srcOrd="0" destOrd="0" presId="urn:microsoft.com/office/officeart/2005/8/layout/hList7"/>
    <dgm:cxn modelId="{77A044E6-07AF-442B-874C-2513B0773857}" type="presParOf" srcId="{62B4B8B9-D140-4A70-B53C-C3932218E266}" destId="{B37EDA5F-741D-4DAE-ADC8-B7C53ABBFB08}" srcOrd="1" destOrd="0" presId="urn:microsoft.com/office/officeart/2005/8/layout/hList7"/>
    <dgm:cxn modelId="{7D76B51E-854E-4F0D-976E-E360B875975E}" type="presParOf" srcId="{B37EDA5F-741D-4DAE-ADC8-B7C53ABBFB08}" destId="{7ECEAA96-7431-45D9-9F1E-42D0D5E1C540}" srcOrd="0" destOrd="0" presId="urn:microsoft.com/office/officeart/2005/8/layout/hList7"/>
    <dgm:cxn modelId="{F38BD77C-EBE4-4750-855D-D49ED53ECCBD}" type="presParOf" srcId="{7ECEAA96-7431-45D9-9F1E-42D0D5E1C540}" destId="{C081CDE4-AF76-4552-A139-EA74CD1D1E5D}" srcOrd="0" destOrd="0" presId="urn:microsoft.com/office/officeart/2005/8/layout/hList7"/>
    <dgm:cxn modelId="{10D06636-BC0A-4F29-B6AA-409F96F0C612}" type="presParOf" srcId="{7ECEAA96-7431-45D9-9F1E-42D0D5E1C540}" destId="{63C2111C-5309-41FA-A87D-1B31C4D3225D}" srcOrd="1" destOrd="0" presId="urn:microsoft.com/office/officeart/2005/8/layout/hList7"/>
    <dgm:cxn modelId="{39EED126-8A35-4FAC-84FF-C25B6D8E11D2}" type="presParOf" srcId="{7ECEAA96-7431-45D9-9F1E-42D0D5E1C540}" destId="{9C142C76-AE44-4048-B2ED-BB5216AFF055}" srcOrd="2" destOrd="0" presId="urn:microsoft.com/office/officeart/2005/8/layout/hList7"/>
    <dgm:cxn modelId="{98A7F9D3-DBB4-4D85-ADCB-03D37FBE3E71}" type="presParOf" srcId="{7ECEAA96-7431-45D9-9F1E-42D0D5E1C540}" destId="{C9CCD61D-35BE-4689-806B-5D66395C5E86}" srcOrd="3" destOrd="0" presId="urn:microsoft.com/office/officeart/2005/8/layout/hList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787C4-0CBE-48AA-8BD9-0B5E6F062230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207AA-2D73-4135-B471-561EAAC4092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68DBA-F45D-485F-A908-557759183235}" type="datetimeFigureOut">
              <a:rPr lang="en-US" smtClean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136C1-6B1D-4702-AE40-5A6FDB84B36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lang="en-US" dirty="0" smtClean="0"/>
              <a:t>Environment Chemistry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n>
                  <a:solidFill>
                    <a:srgbClr val="FFFF00"/>
                  </a:solidFill>
                </a:ln>
              </a:rPr>
              <a:t>Vo</a:t>
            </a:r>
            <a:r>
              <a:rPr lang="en-US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lume</a:t>
            </a:r>
            <a:r>
              <a:rPr lang="en-US" dirty="0" smtClean="0">
                <a:solidFill>
                  <a:srgbClr val="FFFF00"/>
                </a:solidFill>
              </a:rPr>
              <a:t> is inverse </a:t>
            </a:r>
            <a:r>
              <a:rPr lang="en-US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proportional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to pressure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 law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Avogadro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31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Environment Chemistry</vt:lpstr>
      <vt:lpstr>Boyles law</vt:lpstr>
      <vt:lpstr>Charles law</vt:lpstr>
      <vt:lpstr>Avogadro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 Chemistry</dc:title>
  <dc:creator>Lotus computer</dc:creator>
  <cp:lastModifiedBy>Lotus computer</cp:lastModifiedBy>
  <cp:revision>3</cp:revision>
  <dcterms:created xsi:type="dcterms:W3CDTF">2016-06-02T16:04:52Z</dcterms:created>
  <dcterms:modified xsi:type="dcterms:W3CDTF">2016-06-02T16:30:10Z</dcterms:modified>
</cp:coreProperties>
</file>